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4D783C-FD6C-4730-8927-C556127A8428}" type="datetimeFigureOut">
              <a:rPr lang="en-US" smtClean="0"/>
              <a:pPr/>
              <a:t>4/16/2012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EED2E0-108F-4C6C-99A9-C589A29EB08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taste buds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Anyiah</a:t>
            </a:r>
            <a:r>
              <a:rPr lang="en-US" dirty="0" smtClean="0"/>
              <a:t> Whitaker</a:t>
            </a:r>
            <a:endParaRPr lang="en-US" dirty="0"/>
          </a:p>
        </p:txBody>
      </p:sp>
    </p:spTree>
  </p:cSld>
  <p:clrMapOvr>
    <a:masterClrMapping/>
  </p:clrMapOvr>
  <p:transition advTm="3859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Sweet</a:t>
            </a:r>
            <a:endParaRPr lang="en-US" dirty="0"/>
          </a:p>
        </p:txBody>
      </p:sp>
      <p:pic>
        <p:nvPicPr>
          <p:cNvPr id="1026" name="Picture 2" descr="C:\Documents and Settings\School\Local Settings\Temporary Internet Files\Content.IE5\NAKCT5PS\MC900364582[1]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00200"/>
            <a:ext cx="4549140" cy="4291163"/>
          </a:xfrm>
          <a:prstGeom prst="rect">
            <a:avLst/>
          </a:prstGeom>
          <a:noFill/>
        </p:spPr>
      </p:pic>
    </p:spTree>
  </p:cSld>
  <p:clrMapOvr>
    <a:masterClrMapping/>
  </p:clrMapOvr>
  <p:transition advTm="3437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C:\Documents and Settings\School\Local Settings\Temporary Internet Files\Content.IE5\NAKCT5PS\MC9001158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3311" y="2541575"/>
            <a:ext cx="957377" cy="1774850"/>
          </a:xfrm>
          <a:prstGeom prst="rect">
            <a:avLst/>
          </a:prstGeom>
          <a:noFill/>
        </p:spPr>
      </p:pic>
      <p:pic>
        <p:nvPicPr>
          <p:cNvPr id="2053" name="Picture 5" descr="C:\Documents and Settings\School\Local Settings\Temporary Internet Files\Content.IE5\NAKCT5PS\MP90044335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2209800"/>
            <a:ext cx="1828800" cy="2438400"/>
          </a:xfrm>
          <a:prstGeom prst="rect">
            <a:avLst/>
          </a:prstGeom>
          <a:noFill/>
        </p:spPr>
      </p:pic>
      <p:pic>
        <p:nvPicPr>
          <p:cNvPr id="2054" name="Picture 6" descr="C:\Documents and Settings\School\Local Settings\Temporary Internet Files\Content.IE5\NAKCT5PS\MP90044335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2209800"/>
            <a:ext cx="4114800" cy="3454400"/>
          </a:xfrm>
          <a:prstGeom prst="rect">
            <a:avLst/>
          </a:prstGeom>
          <a:noFill/>
        </p:spPr>
      </p:pic>
    </p:spTree>
  </p:cSld>
  <p:clrMapOvr>
    <a:masterClrMapping/>
  </p:clrMapOvr>
  <p:transition advTm="3500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Bitter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6" name="Picture 4" descr="C:\Documents and Settings\School\Local Settings\Temporary Internet Files\Content.IE5\HUQ78AH0\MP90042228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8001000" cy="4929909"/>
          </a:xfrm>
          <a:prstGeom prst="rect">
            <a:avLst/>
          </a:prstGeom>
          <a:noFill/>
        </p:spPr>
      </p:pic>
    </p:spTree>
  </p:cSld>
  <p:clrMapOvr>
    <a:masterClrMapping/>
  </p:clrMapOvr>
  <p:transition advTm="3656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C:\Documents and Settings\School\Local Settings\Temporary Internet Files\Content.IE5\BZ5JZUD2\MP90040493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7772400" cy="5257800"/>
          </a:xfrm>
          <a:prstGeom prst="rect">
            <a:avLst/>
          </a:prstGeom>
          <a:noFill/>
        </p:spPr>
      </p:pic>
    </p:spTree>
  </p:cSld>
  <p:clrMapOvr>
    <a:masterClrMapping/>
  </p:clrMapOvr>
  <p:transition advTm="3219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The way it taste it taste salty it taste sour it taste  sweet</a:t>
            </a:r>
            <a:endParaRPr lang="en-US" dirty="0" smtClean="0"/>
          </a:p>
          <a:p>
            <a:r>
              <a:rPr lang="en-US" dirty="0" smtClean="0"/>
              <a:t>It taste</a:t>
            </a:r>
            <a:endParaRPr lang="en-US" dirty="0"/>
          </a:p>
        </p:txBody>
      </p:sp>
    </p:spTree>
  </p:cSld>
  <p:clrMapOvr>
    <a:masterClrMapping/>
  </p:clrMapOvr>
  <p:transition advTm="7438"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75</TotalTime>
  <Words>25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My taste buds</vt:lpstr>
      <vt:lpstr>Sweet</vt:lpstr>
      <vt:lpstr>Sour</vt:lpstr>
      <vt:lpstr>Bitter</vt:lpstr>
      <vt:lpstr>Salty</vt:lpstr>
      <vt:lpstr>Conclusion</vt:lpstr>
    </vt:vector>
  </TitlesOfParts>
  <Company>Chicago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taste buds</dc:title>
  <dc:creator>School</dc:creator>
  <cp:lastModifiedBy>School</cp:lastModifiedBy>
  <cp:revision>9</cp:revision>
  <dcterms:created xsi:type="dcterms:W3CDTF">2012-04-11T16:43:35Z</dcterms:created>
  <dcterms:modified xsi:type="dcterms:W3CDTF">2012-04-16T15:24:44Z</dcterms:modified>
</cp:coreProperties>
</file>